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0080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package" Target="../embeddings/Microsoft_Word_Document1.docx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package" Target="../embeddings/Microsoft_Word_Document2.docx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42" y="27856"/>
            <a:ext cx="881208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«Елаурская средняя  общеобразовательная школа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Нурлатского муниципального района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Республики Татарстан»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Акция «ЗДОРОВАЯ ПРОБЕЖКА»</a:t>
            </a:r>
            <a:endParaRPr lang="ru-RU" sz="32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r"/>
            <a:r>
              <a:rPr lang="ru-RU" sz="2400" b="1" u="sng" dirty="0" smtClean="0">
                <a:solidFill>
                  <a:srgbClr val="FFFF00"/>
                </a:solidFill>
                <a:latin typeface="Comic Sans MS" pitchFamily="66" charset="0"/>
              </a:rPr>
              <a:t>Организатор </a:t>
            </a:r>
            <a:r>
              <a:rPr lang="ru-RU" sz="2400" b="1" u="sng" dirty="0" smtClean="0">
                <a:solidFill>
                  <a:srgbClr val="FFFF00"/>
                </a:solidFill>
                <a:latin typeface="Comic Sans MS" pitchFamily="66" charset="0"/>
              </a:rPr>
              <a:t>акции:</a:t>
            </a:r>
          </a:p>
          <a:p>
            <a:pPr algn="r"/>
            <a:r>
              <a:rPr lang="ru-RU" sz="2400" b="1" dirty="0">
                <a:solidFill>
                  <a:srgbClr val="FFFF00"/>
                </a:solidFill>
                <a:latin typeface="Comic Sans MS" pitchFamily="66" charset="0"/>
              </a:rPr>
              <a:t>о</a:t>
            </a:r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бъединение</a:t>
            </a:r>
          </a:p>
          <a:p>
            <a:pPr algn="r"/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«ЧЕМПИОН»,</a:t>
            </a:r>
          </a:p>
          <a:p>
            <a:pPr algn="r"/>
            <a:r>
              <a:rPr lang="ru-RU" sz="2400" b="1" dirty="0">
                <a:solidFill>
                  <a:srgbClr val="FFFF00"/>
                </a:solidFill>
                <a:latin typeface="Comic Sans MS" pitchFamily="66" charset="0"/>
              </a:rPr>
              <a:t>у</a:t>
            </a:r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чащиеся 7 </a:t>
            </a:r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класса</a:t>
            </a:r>
            <a:endParaRPr lang="ru-RU" sz="2400" b="1" dirty="0">
              <a:solidFill>
                <a:srgbClr val="FFFF00"/>
              </a:solidFill>
              <a:latin typeface="Comic Sans MS" pitchFamily="66" charset="0"/>
            </a:endParaRPr>
          </a:p>
          <a:p>
            <a:pPr algn="r"/>
            <a:r>
              <a:rPr lang="ru-RU" sz="2400" b="1" u="sng" dirty="0" smtClean="0">
                <a:solidFill>
                  <a:srgbClr val="FFFF00"/>
                </a:solidFill>
                <a:latin typeface="Comic Sans MS" pitchFamily="66" charset="0"/>
              </a:rPr>
              <a:t>Руководитель:</a:t>
            </a:r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 Ильдирякова И.А.</a:t>
            </a:r>
            <a:endParaRPr lang="ru-RU" sz="24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r"/>
            <a:r>
              <a:rPr lang="ru-RU" sz="2400" b="1" u="sng" dirty="0" smtClean="0">
                <a:solidFill>
                  <a:srgbClr val="FF0000"/>
                </a:solidFill>
                <a:latin typeface="Comic Sans MS" pitchFamily="66" charset="0"/>
              </a:rPr>
              <a:t>Участники</a:t>
            </a:r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</a:p>
          <a:p>
            <a:pPr algn="r"/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у</a:t>
            </a:r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чащиеся школы </a:t>
            </a: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с 5 по 11 класс,</a:t>
            </a:r>
          </a:p>
          <a:p>
            <a:pPr algn="r"/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у</a:t>
            </a:r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чителя, родители</a:t>
            </a: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(102 человек)</a:t>
            </a:r>
            <a:endParaRPr lang="ru-RU" sz="2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r"/>
            <a:r>
              <a:rPr lang="ru-RU" sz="2400" b="1" u="sng" dirty="0" smtClean="0">
                <a:solidFill>
                  <a:srgbClr val="002060"/>
                </a:solidFill>
                <a:latin typeface="Comic Sans MS" pitchFamily="66" charset="0"/>
              </a:rPr>
              <a:t>ИТОГ: 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одписано 87 однодневных контрактов.</a:t>
            </a:r>
          </a:p>
          <a:p>
            <a:r>
              <a:rPr lang="ru-RU" b="1" dirty="0" smtClean="0">
                <a:latin typeface="Comic Sans MS" pitchFamily="66" charset="0"/>
              </a:rPr>
              <a:t>Октябрь, 2013 г.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0" y="2307878"/>
            <a:ext cx="3581966" cy="350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12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верх 7"/>
          <p:cNvSpPr/>
          <p:nvPr/>
        </p:nvSpPr>
        <p:spPr>
          <a:xfrm>
            <a:off x="1809404" y="3096276"/>
            <a:ext cx="484632" cy="595864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51720" y="3194153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Буклет акции «ЗДОРОВАЯ ПРОБЕЖКА»</a:t>
            </a:r>
            <a:endParaRPr lang="ru-RU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646948"/>
              </p:ext>
            </p:extLst>
          </p:nvPr>
        </p:nvGraphicFramePr>
        <p:xfrm>
          <a:off x="107504" y="119426"/>
          <a:ext cx="4104456" cy="2957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Документ" r:id="rId3" imgW="9775397" imgH="6193756" progId="Word.Document.12">
                  <p:embed/>
                </p:oleObj>
              </mc:Choice>
              <mc:Fallback>
                <p:oleObj name="Документ" r:id="rId3" imgW="9775397" imgH="61937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119426"/>
                        <a:ext cx="4104456" cy="2957622"/>
                      </a:xfrm>
                      <a:prstGeom prst="rect">
                        <a:avLst/>
                      </a:prstGeom>
                      <a:solidFill>
                        <a:srgbClr val="99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505443"/>
              </p:ext>
            </p:extLst>
          </p:nvPr>
        </p:nvGraphicFramePr>
        <p:xfrm>
          <a:off x="4427984" y="116632"/>
          <a:ext cx="4716016" cy="2975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Документ" r:id="rId5" imgW="9775397" imgH="5124654" progId="Word.Document.12">
                  <p:embed/>
                </p:oleObj>
              </mc:Choice>
              <mc:Fallback>
                <p:oleObj name="Документ" r:id="rId5" imgW="9775397" imgH="51246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27984" y="116632"/>
                        <a:ext cx="4716016" cy="2975674"/>
                      </a:xfrm>
                      <a:prstGeom prst="rect">
                        <a:avLst/>
                      </a:prstGeom>
                      <a:solidFill>
                        <a:srgbClr val="99FF99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9" name="Picture 21" descr="C:\Users\bhbyf\Desktop\Акция Здоровая пробежка\DSCN2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67653"/>
            <a:ext cx="4465600" cy="3190348"/>
          </a:xfrm>
          <a:prstGeom prst="rect">
            <a:avLst/>
          </a:prstGeom>
          <a:noFill/>
          <a:ln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:\Users\bhbyf\Desktop\Акция Здоровая пробежка\DSCN20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0" y="3669888"/>
            <a:ext cx="4394583" cy="3188112"/>
          </a:xfrm>
          <a:prstGeom prst="rect">
            <a:avLst/>
          </a:prstGeom>
          <a:noFill/>
          <a:ln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94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hbyf\Desktop\Акция Здоровая пробежка\DSCN19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272808" cy="5454606"/>
          </a:xfrm>
          <a:prstGeom prst="rect">
            <a:avLst/>
          </a:prstGeom>
          <a:noFill/>
          <a:ln w="381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1760" y="6196662"/>
            <a:ext cx="4650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Приветствие </a:t>
            </a:r>
            <a:r>
              <a:rPr lang="en-US" sz="2800" b="1" dirty="0" smtClean="0">
                <a:latin typeface="Comic Sans MS" panose="030F0702030302020204" pitchFamily="66" charset="0"/>
              </a:rPr>
              <a:t>SMS</a:t>
            </a:r>
            <a:r>
              <a:rPr lang="ru-RU" sz="2800" b="1" dirty="0" smtClean="0">
                <a:latin typeface="Comic Sans MS" panose="030F0702030302020204" pitchFamily="66" charset="0"/>
              </a:rPr>
              <a:t>-детей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74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5935" y="5723964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ь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098" name="Picture 2" descr="C:\Users\bhbyf\Desktop\Акция Здоровая пробежка\DSCN20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5024"/>
            <a:ext cx="4283968" cy="3212976"/>
          </a:xfrm>
          <a:prstGeom prst="rect">
            <a:avLst/>
          </a:prstGeom>
          <a:noFill/>
          <a:ln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bhbyf\Desktop\Акция Здоровая пробежка\DSCN20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527" y="3645024"/>
            <a:ext cx="4357113" cy="3267835"/>
          </a:xfrm>
          <a:prstGeom prst="rect">
            <a:avLst/>
          </a:prstGeom>
          <a:noFill/>
          <a:ln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bhbyf\Desktop\Акция Здоровая пробежка\DSCN2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950" y="98446"/>
            <a:ext cx="5046513" cy="3785463"/>
          </a:xfrm>
          <a:prstGeom prst="rect">
            <a:avLst/>
          </a:prstGeom>
          <a:noFill/>
          <a:ln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33728" y="3185587"/>
            <a:ext cx="5474576" cy="584775"/>
          </a:xfrm>
          <a:prstGeom prst="rect">
            <a:avLst/>
          </a:prstGeom>
          <a:solidFill>
            <a:srgbClr val="99FF99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«ЗДОРОВАЯ ПРОБЕЖКА»</a:t>
            </a:r>
            <a:endParaRPr lang="ru-RU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7308304" y="1197920"/>
            <a:ext cx="1529577" cy="1586513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HeroicExtremeLeftFacing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6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78</Words>
  <Application>Microsoft Office PowerPoint</Application>
  <PresentationFormat>Экран (4:3)</PresentationFormat>
  <Paragraphs>23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bhbyf</cp:lastModifiedBy>
  <cp:revision>20</cp:revision>
  <dcterms:created xsi:type="dcterms:W3CDTF">2013-09-25T07:32:43Z</dcterms:created>
  <dcterms:modified xsi:type="dcterms:W3CDTF">2013-10-18T02:56:22Z</dcterms:modified>
</cp:coreProperties>
</file>